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11" r:id="rId3"/>
    <p:sldId id="312" r:id="rId4"/>
    <p:sldId id="313" r:id="rId5"/>
    <p:sldId id="31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4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0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(11/30~)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  <a:b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Planetary Boundary Layer Height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2020/12/08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average, </a:t>
            </a:r>
            <a:r>
              <a:rPr lang="en-US" altLang="ja-JP" sz="28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cloud&lt;0.2 data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9DF287C3-C425-41A8-B4C5-A379FDEE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09E0F618-7C9C-4EAC-B3D4-E4577859A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5516"/>
              </p:ext>
            </p:extLst>
          </p:nvPr>
        </p:nvGraphicFramePr>
        <p:xfrm>
          <a:off x="139485" y="6392610"/>
          <a:ext cx="1039419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482">
                  <a:extLst>
                    <a:ext uri="{9D8B030D-6E8A-4147-A177-3AD203B41FA5}">
                      <a16:colId xmlns:a16="http://schemas.microsoft.com/office/drawing/2014/main" val="1752687110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019730976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1777748595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95284231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703883126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4033875719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377326769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105112825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2635522578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2713574199"/>
                    </a:ext>
                  </a:extLst>
                </a:gridCol>
              </a:tblGrid>
              <a:tr h="3077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 pixels</a:t>
                      </a:r>
                      <a:endParaRPr kumimoji="1" lang="ja-JP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9672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BD5585-9CCB-4BAD-A1CA-EBD83B506297}"/>
              </a:ext>
            </a:extLst>
          </p:cNvPr>
          <p:cNvSpPr txBox="1"/>
          <p:nvPr/>
        </p:nvSpPr>
        <p:spPr>
          <a:xfrm>
            <a:off x="1658320" y="6081318"/>
            <a:ext cx="58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11/30					     12/5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7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6607F-5759-44D4-B527-6273D8D0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079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Mixing </a:t>
            </a: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Planetary Boundary) Layer Height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ja-JP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大気境界層の厚さ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Varies depending on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	daytime/seasons 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Possibly affect 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satellite observation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Data: NIES lidar</a:t>
            </a:r>
            <a:b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（環境研ライダー）</a:t>
            </a:r>
            <a:br>
              <a:rPr kumimoji="1" lang="en-US" altLang="ja-JP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16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://www-lidar.nies.go.jp/AD-Net/</a:t>
            </a:r>
            <a:b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9D0F0-7977-46CE-A186-4B4A8396C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5" y="2231756"/>
            <a:ext cx="6681347" cy="3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8E7E0F-6F6B-47CD-9650-E6439BCA1B96}"/>
              </a:ext>
            </a:extLst>
          </p:cNvPr>
          <p:cNvSpPr txBox="1"/>
          <p:nvPr/>
        </p:nvSpPr>
        <p:spPr>
          <a:xfrm>
            <a:off x="6096000" y="6125920"/>
            <a:ext cx="82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http://wwwoa.ees.hokudai.ac.jp/research/pbl.html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散布図&#10;&#10;自動的に生成された説明">
            <a:extLst>
              <a:ext uri="{FF2B5EF4-FFF2-40B4-BE49-F238E27FC236}">
                <a16:creationId xmlns:a16="http://schemas.microsoft.com/office/drawing/2014/main" id="{18205A6A-F518-4AC5-80AA-CD951048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24568</TotalTime>
  <Words>199</Words>
  <Application>Microsoft Office PowerPoint</Application>
  <PresentationFormat>ワイド画面</PresentationFormat>
  <Paragraphs>37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(11/30~) : Tropospheric NO2, Planetary Boundary Layer Height  2020/12/08</vt:lpstr>
      <vt:lpstr>Tropospheric NO2 column density data</vt:lpstr>
      <vt:lpstr>PowerPoint プレゼンテーション</vt:lpstr>
      <vt:lpstr>Mixing (Planetary Boundary) Layer Height     　(大気境界層の厚さ)  ・Varies depending on  daytime/seasons   ・Possibly affect   satellite observation  ・Data: NIES lidar  （環境研ライダー） https://www-lidar.nies.go.jp/AD-Net/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553</cp:revision>
  <dcterms:created xsi:type="dcterms:W3CDTF">2019-05-22T20:22:40Z</dcterms:created>
  <dcterms:modified xsi:type="dcterms:W3CDTF">2020-12-08T10:07:18Z</dcterms:modified>
</cp:coreProperties>
</file>